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2FF0AB-DE46-407C-AFF3-CF0B78E926E3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12F1A-1B1A-4947-97C0-A901BC9733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5137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12F1A-1B1A-4947-97C0-A901BC97337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0283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260648"/>
            <a:ext cx="83529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Фз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от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21.11.2022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463-ФЗ 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«О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внесении изменений в статью 201 Жилищного кодекса Российской Федерации и статью 5 Федерального закона 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«О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внесении изменений в Жилищный кодекс Российской Федерации и отдельные законодательные акты Российской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Федерации»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6071" y="3766388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вступил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силу с 21.11.2022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339752" y="5336048"/>
            <a:ext cx="680561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b="1" dirty="0">
                <a:solidFill>
                  <a:srgbClr val="C00000"/>
                </a:solidFill>
              </a:rPr>
              <a:t>Кузнецова Светлана Сергеевна</a:t>
            </a:r>
          </a:p>
          <a:p>
            <a:pPr algn="r" eaLnBrk="1" hangingPunct="1"/>
            <a:r>
              <a:rPr lang="ru-RU" altLang="ru-RU" b="1" dirty="0">
                <a:solidFill>
                  <a:srgbClr val="002060"/>
                </a:solidFill>
              </a:rPr>
              <a:t>с</a:t>
            </a:r>
            <a:r>
              <a:rPr lang="ru-RU" altLang="ru-RU" b="1" dirty="0" smtClean="0">
                <a:solidFill>
                  <a:srgbClr val="002060"/>
                </a:solidFill>
              </a:rPr>
              <a:t>пециалист-эксперт отдела </a:t>
            </a:r>
            <a:r>
              <a:rPr lang="ru-RU" altLang="ru-RU" b="1" dirty="0">
                <a:solidFill>
                  <a:srgbClr val="002060"/>
                </a:solidFill>
              </a:rPr>
              <a:t>развития жилищного хозяйства </a:t>
            </a:r>
            <a:r>
              <a:rPr lang="ru-RU" altLang="ru-RU" b="1" dirty="0" smtClean="0">
                <a:solidFill>
                  <a:srgbClr val="002060"/>
                </a:solidFill>
              </a:rPr>
              <a:t>управления развития инфраструктуры министерства </a:t>
            </a:r>
            <a:r>
              <a:rPr lang="ru-RU" altLang="ru-RU" b="1" dirty="0">
                <a:solidFill>
                  <a:srgbClr val="002060"/>
                </a:solidFill>
              </a:rPr>
              <a:t>жилищно-коммунального хозяйства Ростовской области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3755782" y="3294276"/>
            <a:ext cx="1530598" cy="3559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639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24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СТАТЬЯ 201 ЖК РФ</a:t>
            </a:r>
          </a:p>
          <a:p>
            <a:pPr algn="ctr"/>
            <a:endParaRPr lang="ru-RU" b="1" u="sng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составе лицензионной комиссии не менее чем </a:t>
            </a:r>
            <a:r>
              <a:rPr lang="ru-RU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1/3 ее </a:t>
            </a:r>
            <a:r>
              <a:rPr lang="ru-RU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членов должна быть представлена </a:t>
            </a:r>
            <a:endParaRPr lang="ru-RU" b="1" u="sng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179091" y="385722"/>
            <a:ext cx="785818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846635"/>
            <a:ext cx="745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СРО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9625" y="2469247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общественными </a:t>
            </a:r>
            <a:r>
              <a:rPr lang="ru-RU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объединениями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23928" y="2725093"/>
            <a:ext cx="15295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u="sng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иными </a:t>
            </a:r>
            <a:r>
              <a:rPr lang="ru-RU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НКО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12160" y="1846635"/>
            <a:ext cx="1837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b="1" u="sng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советами МКД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912508" y="1196752"/>
            <a:ext cx="1040117" cy="649883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2051721" y="1268760"/>
            <a:ext cx="1224135" cy="129614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940152" y="1196752"/>
            <a:ext cx="1139213" cy="721891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9" idx="0"/>
          </p:cNvCxnSpPr>
          <p:nvPr/>
        </p:nvCxnSpPr>
        <p:spPr>
          <a:xfrm>
            <a:off x="4499992" y="1485689"/>
            <a:ext cx="188729" cy="123940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967" y="3284984"/>
            <a:ext cx="2075316" cy="300149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084168" y="3135142"/>
            <a:ext cx="2464530" cy="303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625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9686">
              <a:srgbClr val="FCD6BC">
                <a:alpha val="80000"/>
              </a:srgbClr>
            </a:gs>
            <a:gs pos="7000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80528" y="44624"/>
            <a:ext cx="9505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СТАТЬЯ 5 ФЗ-485 ОТ 31.12.2017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«О ВНЕСЕНИИ ИЗМЕНЕНИЙ В ЖИЛИЩНЫЙ КОДЕКС РОССИЙСКОЙ ФЕДЕРАЦИИ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 ОТДЕЛЬНЫЕ ЗАКОНОДАТЕЛЬНЫЕ АКТЫ РОССИЙСКОЙ ФЕДЕРАЦИИ»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5575" y="1834946"/>
            <a:ext cx="87849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Срок действия лицензии на осуществление предпринимательской деятельности по управлению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МКД </a:t>
            </a:r>
          </a:p>
          <a:p>
            <a:pPr algn="ctr"/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применяется </a:t>
            </a:r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 ранее выданным лицензиям на осуществление предпринимательской деятельности по управлению 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МКД </a:t>
            </a:r>
          </a:p>
          <a:p>
            <a:pPr algn="ctr"/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исчисляется с </a:t>
            </a:r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01.06.2018</a:t>
            </a:r>
            <a:endParaRPr lang="ru-RU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Продолжат 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действовать до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01.06.2023</a:t>
            </a:r>
          </a:p>
          <a:p>
            <a:pPr algn="ctr"/>
            <a:endParaRPr lang="ru-RU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 старому правилу последний день срока таких лицензий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11.01.2023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3995936" y="967954"/>
            <a:ext cx="714380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073644" y="4077072"/>
            <a:ext cx="714380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0" name="AutoShape 2" descr="https://pbs.twimg.com/media/CycCNNJWEAAJ9m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51520" y="1253706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вступил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силу с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11.10.2022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4067944" y="2492896"/>
            <a:ext cx="714380" cy="4720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люс 11"/>
          <p:cNvSpPr/>
          <p:nvPr/>
        </p:nvSpPr>
        <p:spPr>
          <a:xfrm>
            <a:off x="4073644" y="3429000"/>
            <a:ext cx="642372" cy="50405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3573016"/>
            <a:ext cx="1222236" cy="146928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8144223" y="2868690"/>
            <a:ext cx="892273" cy="236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569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149</Words>
  <Application>Microsoft Office PowerPoint</Application>
  <PresentationFormat>Экран (4:3)</PresentationFormat>
  <Paragraphs>31</Paragraphs>
  <Slides>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С. Кузнецова</dc:creator>
  <cp:lastModifiedBy>user</cp:lastModifiedBy>
  <cp:revision>23</cp:revision>
  <dcterms:created xsi:type="dcterms:W3CDTF">2021-09-15T09:14:09Z</dcterms:created>
  <dcterms:modified xsi:type="dcterms:W3CDTF">2022-12-23T07:22:17Z</dcterms:modified>
</cp:coreProperties>
</file>