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7105650" cy="10239375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92E"/>
    <a:srgbClr val="FCC206"/>
    <a:srgbClr val="4B5320"/>
    <a:srgbClr val="003399"/>
    <a:srgbClr val="000000"/>
    <a:srgbClr val="0000FF"/>
    <a:srgbClr val="D4D6AE"/>
    <a:srgbClr val="00CC00"/>
    <a:srgbClr val="8182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4660"/>
  </p:normalViewPr>
  <p:slideViewPr>
    <p:cSldViewPr>
      <p:cViewPr varScale="1">
        <p:scale>
          <a:sx n="87" d="100"/>
          <a:sy n="87" d="100"/>
        </p:scale>
        <p:origin x="1134" y="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893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30.07.2024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6725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6" tIns="47558" rIns="95116" bIns="475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66" y="4863704"/>
            <a:ext cx="5684520" cy="4607720"/>
          </a:xfrm>
          <a:prstGeom prst="rect">
            <a:avLst/>
          </a:prstGeom>
        </p:spPr>
        <p:txBody>
          <a:bodyPr vert="horz" lIns="95116" tIns="47558" rIns="95116" bIns="475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893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5537" y="958680"/>
            <a:ext cx="3210965" cy="602815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891360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668" y="2290"/>
            <a:ext cx="2980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96" y="904454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74" y="1625777"/>
            <a:ext cx="3215878" cy="2513874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683" y="1600594"/>
            <a:ext cx="3003300" cy="758783"/>
            <a:chOff x="-85362" y="1621055"/>
            <a:chExt cx="3003300" cy="7587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518" y="1641174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362" y="162105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339039"/>
            <a:ext cx="3034581" cy="765065"/>
            <a:chOff x="-88035" y="2388960"/>
            <a:chExt cx="3034581" cy="76506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8458" y="2415361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035" y="238896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8961" y="3092923"/>
            <a:ext cx="3095095" cy="997034"/>
            <a:chOff x="-142481" y="3199166"/>
            <a:chExt cx="3095095" cy="9970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42481" y="319916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45173" y="56818"/>
            <a:ext cx="3098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196026" y="73771"/>
            <a:ext cx="20544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 ВЫПЛАТЫ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50447" y="2281769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923189" y="2724108"/>
            <a:ext cx="2613606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210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23846" y="1615515"/>
            <a:ext cx="3586667" cy="2448273"/>
            <a:chOff x="3323846" y="3789039"/>
            <a:chExt cx="3586667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323846" y="3907701"/>
              <a:ext cx="3316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spc="-7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 или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пункте отбора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6709640" y="6381328"/>
            <a:ext cx="3102129" cy="476532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n w="19050">
                  <a:noFill/>
                </a:ln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235-15-23</a:t>
            </a:r>
            <a:endParaRPr lang="ru-RU" sz="3200" b="1" dirty="0">
              <a:ln w="19050">
                <a:noFill/>
              </a:ln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marL="180975" indent="-180975"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36191"/>
          </a:xfrm>
          <a:prstGeom prst="rect">
            <a:avLst/>
          </a:prstGeom>
          <a:solidFill>
            <a:srgbClr val="4B5320"/>
          </a:solidFill>
        </p:spPr>
        <p:txBody>
          <a:bodyPr wrap="none" lIns="36000" tIns="36000" rIns="36000" bIns="36000"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  <a:p>
            <a:pPr algn="ctr">
              <a:lnSpc>
                <a:spcPct val="110000"/>
              </a:lnSpc>
            </a:pP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32536" y="5135772"/>
            <a:ext cx="3212061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395061"/>
            <a:ext cx="3005548" cy="3058275"/>
            <a:chOff x="6861450" y="3310842"/>
            <a:chExt cx="3005548" cy="3058275"/>
          </a:xfrm>
        </p:grpSpPr>
        <p:sp>
          <p:nvSpPr>
            <p:cNvPr id="79" name="TextBox 78"/>
            <p:cNvSpPr txBox="1"/>
            <p:nvPr/>
          </p:nvSpPr>
          <p:spPr>
            <a:xfrm>
              <a:off x="6881632" y="3310842"/>
              <a:ext cx="2978768" cy="44871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взвода</a:t>
              </a:r>
              <a:r>
                <a:rPr lang="ru-RU" sz="1050" spc="-20" dirty="0">
                  <a:cs typeface="Miriam Fixed" panose="020B0509050101010101" pitchFamily="49" charset="-79"/>
                </a:rPr>
                <a:t> - 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250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60811"/>
              <a:chOff x="6861450" y="3608306"/>
              <a:chExt cx="3005548" cy="276081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238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871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начальник радиостанции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повар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телефонист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210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79616" y="4033441"/>
            <a:ext cx="3462964" cy="2258491"/>
            <a:chOff x="3363837" y="1569105"/>
            <a:chExt cx="3462964" cy="21422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1" y="211600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4505" y="2111610"/>
              <a:ext cx="2912026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паспорт</a:t>
              </a:r>
              <a:endParaRPr lang="ru-RU" sz="1100" i="1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363837" y="1653144"/>
              <a:ext cx="3182538" cy="364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ru-RU" sz="2000" b="1" spc="8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88331" y="2381867"/>
              <a:ext cx="2888111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702229" y="2940255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1110" y="2604664"/>
              <a:ext cx="2889831" cy="3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77205" y="5792837"/>
            <a:ext cx="3124572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ИНН</a:t>
            </a:r>
          </a:p>
          <a:p>
            <a:pPr>
              <a:lnSpc>
                <a:spcPct val="70000"/>
              </a:lnSpc>
              <a:buClr>
                <a:srgbClr val="FF0000"/>
              </a:buClr>
              <a:buSzPct val="130000"/>
            </a:pPr>
            <a:endParaRPr lang="ru-RU" sz="600" dirty="0">
              <a:cs typeface="Miriam Fixed" panose="020B0509050101010101" pitchFamily="49" charset="-79"/>
            </a:endParaRPr>
          </a:p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банковские реквизиты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216" y="485587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4284" y="515741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6426" y="573609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28" name="TextBox 127"/>
          <p:cNvSpPr txBox="1"/>
          <p:nvPr/>
        </p:nvSpPr>
        <p:spPr>
          <a:xfrm>
            <a:off x="6686684" y="802905"/>
            <a:ext cx="3103259" cy="130369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</a:t>
            </a:r>
            <a:r>
              <a:rPr lang="ru-RU" sz="1800" spc="-130" dirty="0">
                <a:solidFill>
                  <a:srgbClr val="FF0000"/>
                </a:solidFill>
                <a:cs typeface="Miriam Fixed" panose="020B0509050101010101" pitchFamily="49" charset="-79"/>
              </a:rPr>
              <a:t>1 400 000</a:t>
            </a:r>
            <a:r>
              <a:rPr lang="ru-RU" sz="1600" spc="-130" dirty="0">
                <a:cs typeface="Miriam Fixed" panose="020B0509050101010101" pitchFamily="49" charset="-79"/>
              </a:rPr>
              <a:t> руб. </a:t>
            </a:r>
            <a:r>
              <a:rPr lang="ru-RU" sz="1600" b="1" spc="-130" dirty="0">
                <a:cs typeface="Miriam Fixed" panose="020B0509050101010101" pitchFamily="49" charset="-79"/>
              </a:rPr>
              <a:t>единовременная выплата, </a:t>
            </a:r>
            <a:r>
              <a:rPr lang="ru-RU" sz="1600" dirty="0">
                <a:cs typeface="Miriam Fixed" panose="020B0509050101010101" pitchFamily="49" charset="-79"/>
              </a:rPr>
              <a:t>при заключении контракта на территории Ростовской области, из Федерального и регионального бюджета</a:t>
            </a:r>
            <a:endParaRPr lang="ru-RU" sz="1100" dirty="0">
              <a:cs typeface="Miriam Fixed" panose="020B0509050101010101" pitchFamily="49" charset="-79"/>
            </a:endParaRP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39190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67993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89595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11198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40001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68804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83206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0480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33611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55214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84017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612820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050" y="788731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279" y="54609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51393" y="706955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5807" y="1158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FF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419659" cy="1407812"/>
            <a:chOff x="3226350" y="6219813"/>
            <a:chExt cx="3419659" cy="140781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4" y="6219813"/>
              <a:ext cx="3054185" cy="140781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дополнительные выплаты, льготы, гарантии и меры социальной поддержки от Правительства Ростовской области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92988" y="6492559"/>
            <a:ext cx="266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397" y="5880128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spc="-100" dirty="0">
                <a:solidFill>
                  <a:prstClr val="white"/>
                </a:solidFill>
              </a:rPr>
              <a:t>В ВООРУЖЕННЫХ СИЛАХ</a:t>
            </a:r>
            <a:endParaRPr lang="ru-RU" sz="1800" spc="-1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xmlns="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xmlns="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xmlns="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06D9FE6-D11E-4E8F-B25E-781171B866B1}"/>
              </a:ext>
            </a:extLst>
          </p:cNvPr>
          <p:cNvSpPr/>
          <p:nvPr/>
        </p:nvSpPr>
        <p:spPr>
          <a:xfrm>
            <a:off x="6664837" y="4797153"/>
            <a:ext cx="3243263" cy="1078372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C3BAFC0-9669-42BE-8949-C53C9DE6C947}"/>
              </a:ext>
            </a:extLst>
          </p:cNvPr>
          <p:cNvSpPr txBox="1"/>
          <p:nvPr/>
        </p:nvSpPr>
        <p:spPr>
          <a:xfrm>
            <a:off x="3272682" y="128329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1A4009A-B211-4F55-A139-1CF340E653AB}"/>
              </a:ext>
            </a:extLst>
          </p:cNvPr>
          <p:cNvSpPr/>
          <p:nvPr/>
        </p:nvSpPr>
        <p:spPr>
          <a:xfrm>
            <a:off x="6668853" y="4978700"/>
            <a:ext cx="3244717" cy="8692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spc="-100" dirty="0">
                <a:solidFill>
                  <a:srgbClr val="FCC206"/>
                </a:solidFill>
                <a:cs typeface="Miriam Fixed" panose="020B0509050101010101" pitchFamily="49" charset="-79"/>
              </a:rPr>
              <a:t>8 (863) 235-15-23</a:t>
            </a:r>
          </a:p>
          <a:p>
            <a:pPr algn="ctr">
              <a:lnSpc>
                <a:spcPct val="80000"/>
              </a:lnSpc>
            </a:pPr>
            <a:r>
              <a:rPr lang="en-US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</a:t>
            </a:r>
            <a:r>
              <a:rPr lang="ru-RU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  <a:endParaRPr lang="ru-RU" sz="2000" b="1" spc="-4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56" y="5229200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3230803" y="2465097"/>
            <a:ext cx="3307747" cy="540025"/>
            <a:chOff x="3209893" y="3230944"/>
            <a:chExt cx="3307747" cy="540025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764" y="324955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9893" y="323094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657" y="4855623"/>
            <a:ext cx="3310398" cy="824709"/>
            <a:chOff x="3226200" y="3941409"/>
            <a:chExt cx="3310398" cy="824709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0722" y="4023103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200" y="3941409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26767" y="3193532"/>
            <a:ext cx="3313052" cy="575225"/>
            <a:chOff x="3195074" y="3456494"/>
            <a:chExt cx="3313052" cy="57522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250" y="351030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95074" y="3456494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AA4BB89B-32A5-4B3E-A601-82E79D582173}"/>
              </a:ext>
            </a:extLst>
          </p:cNvPr>
          <p:cNvGrpSpPr/>
          <p:nvPr/>
        </p:nvGrpSpPr>
        <p:grpSpPr>
          <a:xfrm>
            <a:off x="3235042" y="4039625"/>
            <a:ext cx="3318746" cy="574120"/>
            <a:chOff x="3205557" y="3556657"/>
            <a:chExt cx="3318746" cy="574120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9650206B-DF0E-4F13-A4FB-1C9667D0B32E}"/>
                </a:ext>
              </a:extLst>
            </p:cNvPr>
            <p:cNvSpPr/>
            <p:nvPr/>
          </p:nvSpPr>
          <p:spPr>
            <a:xfrm>
              <a:off x="3588427" y="3609361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бронирование рабочих мест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5557" y="3556657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339696" y="5798386"/>
            <a:ext cx="3217919" cy="988595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5778</TotalTime>
  <Words>472</Words>
  <Application>Microsoft Office PowerPoint</Application>
  <PresentationFormat>Лист A4 (210x297 мм)</PresentationFormat>
  <Paragraphs>85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Minion Pro Cond</vt:lpstr>
      <vt:lpstr>Miriam Fixed</vt:lpstr>
      <vt:lpstr>Tahoma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*</cp:lastModifiedBy>
  <cp:revision>251</cp:revision>
  <cp:lastPrinted>2024-02-11T14:53:58Z</cp:lastPrinted>
  <dcterms:created xsi:type="dcterms:W3CDTF">2019-12-05T06:41:56Z</dcterms:created>
  <dcterms:modified xsi:type="dcterms:W3CDTF">2024-07-30T06:46:37Z</dcterms:modified>
</cp:coreProperties>
</file>