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75" d="100"/>
          <a:sy n="75" d="100"/>
        </p:scale>
        <p:origin x="-8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75161.5</c:v>
                </c:pt>
                <c:pt idx="1">
                  <c:v>48632.3</c:v>
                </c:pt>
                <c:pt idx="2">
                  <c:v>62307</c:v>
                </c:pt>
                <c:pt idx="3">
                  <c:v>62960.5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496192"/>
        <c:axId val="40617472"/>
      </c:barChart>
      <c:catAx>
        <c:axId val="894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17472"/>
        <c:crosses val="autoZero"/>
        <c:auto val="1"/>
        <c:lblAlgn val="ctr"/>
        <c:lblOffset val="100"/>
        <c:noMultiLvlLbl val="0"/>
      </c:catAx>
      <c:valAx>
        <c:axId val="4061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49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10814.6</c:v>
                </c:pt>
                <c:pt idx="1">
                  <c:v>9725.1</c:v>
                </c:pt>
                <c:pt idx="2">
                  <c:v>1677.6</c:v>
                </c:pt>
                <c:pt idx="3">
                  <c:v>4939.7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11597.2</c:v>
                </c:pt>
                <c:pt idx="1">
                  <c:v>108</c:v>
                </c:pt>
                <c:pt idx="2">
                  <c:v>469.9</c:v>
                </c:pt>
                <c:pt idx="3">
                  <c:v>22758.799999999999</c:v>
                </c:pt>
                <c:pt idx="4">
                  <c:v>40</c:v>
                </c:pt>
                <c:pt idx="5">
                  <c:v>52</c:v>
                </c:pt>
                <c:pt idx="6">
                  <c:v>10846.7</c:v>
                </c:pt>
                <c:pt idx="7">
                  <c:v>2350</c:v>
                </c:pt>
                <c:pt idx="8">
                  <c:v>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14618.5</c:v>
                </c:pt>
                <c:pt idx="1">
                  <c:v>108</c:v>
                </c:pt>
                <c:pt idx="2">
                  <c:v>469.9</c:v>
                </c:pt>
                <c:pt idx="3">
                  <c:v>35163.599999999999</c:v>
                </c:pt>
                <c:pt idx="4">
                  <c:v>40</c:v>
                </c:pt>
                <c:pt idx="5">
                  <c:v>52</c:v>
                </c:pt>
                <c:pt idx="6">
                  <c:v>9145.2999999999993</c:v>
                </c:pt>
                <c:pt idx="7">
                  <c:v>410</c:v>
                </c:pt>
                <c:pt idx="8">
                  <c:v>2300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14645.3</c:v>
                </c:pt>
                <c:pt idx="1">
                  <c:v>108</c:v>
                </c:pt>
                <c:pt idx="2">
                  <c:v>469.9</c:v>
                </c:pt>
                <c:pt idx="3">
                  <c:v>36029.599999999999</c:v>
                </c:pt>
                <c:pt idx="4">
                  <c:v>40</c:v>
                </c:pt>
                <c:pt idx="5">
                  <c:v>52</c:v>
                </c:pt>
                <c:pt idx="6">
                  <c:v>8906</c:v>
                </c:pt>
                <c:pt idx="7">
                  <c:v>410</c:v>
                </c:pt>
                <c:pt idx="8">
                  <c:v>2300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</a:t>
          </a:r>
          <a:r>
            <a:rPr lang="ru-RU" sz="1600" dirty="0" smtClean="0"/>
            <a:t>23,9%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4,8%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</a:t>
          </a:r>
          <a:r>
            <a:rPr lang="ru-RU" sz="1000" dirty="0" smtClean="0"/>
            <a:t>0,2 </a:t>
          </a:r>
          <a:r>
            <a:rPr lang="ru-RU" sz="1000" dirty="0" smtClean="0"/>
            <a:t>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46,8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0,8%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22,3%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экономика 1,0%</a:t>
          </a:r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9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9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9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9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9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9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F4669402-AD08-4C24-88FA-B7AC83F20B20}" srcId="{CDD6E540-69D0-4E4D-86F0-1A60EF0CF9B3}" destId="{F50B3DFB-348A-49C9-B544-3EF5C33D9CBF}" srcOrd="8" destOrd="0" parTransId="{64EBA4BA-5811-4F52-A711-94134FE5CDBB}" sibTransId="{1C16F913-06AC-475D-AD0E-81B301513390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8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8015"/>
          <a:ext cx="8052663" cy="47179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46,8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48015"/>
        <a:ext cx="5234231" cy="471793"/>
      </dsp:txXfrm>
    </dsp:sp>
    <dsp:sp modelId="{EEE9C29A-2F30-460D-9437-364B33B69BB3}">
      <dsp:nvSpPr>
        <dsp:cNvPr id="0" name=""/>
        <dsp:cNvSpPr/>
      </dsp:nvSpPr>
      <dsp:spPr>
        <a:xfrm rot="10800000">
          <a:off x="424912" y="537742"/>
          <a:ext cx="7376785" cy="5553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</a:t>
          </a:r>
          <a:r>
            <a:rPr lang="ru-RU" sz="1600" kern="1200" dirty="0" smtClean="0"/>
            <a:t>23,9%</a:t>
          </a:r>
          <a:endParaRPr lang="ru-RU" sz="1600" kern="1200" dirty="0"/>
        </a:p>
      </dsp:txBody>
      <dsp:txXfrm rot="-10800000">
        <a:off x="1715850" y="537742"/>
        <a:ext cx="4794910" cy="555308"/>
      </dsp:txXfrm>
    </dsp:sp>
    <dsp:sp modelId="{51AB90DC-7651-4E8A-BFD5-1610676F07B8}">
      <dsp:nvSpPr>
        <dsp:cNvPr id="0" name=""/>
        <dsp:cNvSpPr/>
      </dsp:nvSpPr>
      <dsp:spPr>
        <a:xfrm rot="10800000">
          <a:off x="826653" y="1027102"/>
          <a:ext cx="6576293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</a:t>
          </a:r>
          <a:r>
            <a:rPr lang="ru-RU" sz="1600" kern="1200" dirty="0" smtClean="0"/>
            <a:t>22,3%</a:t>
          </a:r>
          <a:endParaRPr lang="ru-RU" kern="1200" dirty="0"/>
        </a:p>
      </dsp:txBody>
      <dsp:txXfrm rot="-10800000">
        <a:off x="1977504" y="1027102"/>
        <a:ext cx="4274591" cy="780366"/>
      </dsp:txXfrm>
    </dsp:sp>
    <dsp:sp modelId="{FBB40A3D-76FC-4A55-B0DF-1B6D00AE845B}">
      <dsp:nvSpPr>
        <dsp:cNvPr id="0" name=""/>
        <dsp:cNvSpPr/>
      </dsp:nvSpPr>
      <dsp:spPr>
        <a:xfrm rot="10800000">
          <a:off x="1454722" y="1807468"/>
          <a:ext cx="5320154" cy="46888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4,8%</a:t>
          </a:r>
          <a:endParaRPr lang="ru-RU" sz="1600" kern="1200" dirty="0"/>
        </a:p>
      </dsp:txBody>
      <dsp:txXfrm rot="-10800000">
        <a:off x="2385749" y="1807468"/>
        <a:ext cx="3458100" cy="468882"/>
      </dsp:txXfrm>
    </dsp:sp>
    <dsp:sp modelId="{A0035297-718F-4E38-97D0-3A432A08B70C}">
      <dsp:nvSpPr>
        <dsp:cNvPr id="0" name=""/>
        <dsp:cNvSpPr/>
      </dsp:nvSpPr>
      <dsp:spPr>
        <a:xfrm rot="10800000">
          <a:off x="1832098" y="2276351"/>
          <a:ext cx="4565402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экономика 1,0%</a:t>
          </a:r>
        </a:p>
      </dsp:txBody>
      <dsp:txXfrm rot="-10800000">
        <a:off x="2631044" y="2276351"/>
        <a:ext cx="2967511" cy="780366"/>
      </dsp:txXfrm>
    </dsp:sp>
    <dsp:sp modelId="{78A9B915-B95D-429F-A438-B5E3D8E99534}">
      <dsp:nvSpPr>
        <dsp:cNvPr id="0" name=""/>
        <dsp:cNvSpPr/>
      </dsp:nvSpPr>
      <dsp:spPr>
        <a:xfrm rot="10800000">
          <a:off x="2460168" y="3056717"/>
          <a:ext cx="3309262" cy="46455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0,8%</a:t>
          </a:r>
          <a:endParaRPr lang="ru-RU" sz="1400" kern="1200" dirty="0"/>
        </a:p>
      </dsp:txBody>
      <dsp:txXfrm rot="-10800000">
        <a:off x="3039289" y="3056717"/>
        <a:ext cx="2151020" cy="464559"/>
      </dsp:txXfrm>
    </dsp:sp>
    <dsp:sp modelId="{C31FBC3A-5569-4B58-ABF0-DD2FBFB14B95}">
      <dsp:nvSpPr>
        <dsp:cNvPr id="0" name=""/>
        <dsp:cNvSpPr/>
      </dsp:nvSpPr>
      <dsp:spPr>
        <a:xfrm rot="10800000">
          <a:off x="2834064" y="3521276"/>
          <a:ext cx="2561470" cy="45459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</a:t>
          </a:r>
          <a:r>
            <a:rPr lang="ru-RU" sz="1000" kern="1200" dirty="0" smtClean="0"/>
            <a:t>0,2 </a:t>
          </a:r>
          <a:r>
            <a:rPr lang="ru-RU" sz="1000" kern="1200" dirty="0" smtClean="0"/>
            <a:t>%</a:t>
          </a:r>
          <a:endParaRPr lang="ru-RU" sz="1000" kern="1200" dirty="0"/>
        </a:p>
      </dsp:txBody>
      <dsp:txXfrm rot="-10800000">
        <a:off x="3282322" y="3521276"/>
        <a:ext cx="1664955" cy="454594"/>
      </dsp:txXfrm>
    </dsp:sp>
    <dsp:sp modelId="{9F797FD9-7F4D-4C4F-BB23-57DC153B6913}">
      <dsp:nvSpPr>
        <dsp:cNvPr id="0" name=""/>
        <dsp:cNvSpPr/>
      </dsp:nvSpPr>
      <dsp:spPr>
        <a:xfrm rot="10800000">
          <a:off x="3215319" y="3987163"/>
          <a:ext cx="1835591" cy="35633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0,1%</a:t>
          </a:r>
          <a:endParaRPr lang="ru-RU" sz="900" kern="1200" dirty="0"/>
        </a:p>
      </dsp:txBody>
      <dsp:txXfrm rot="-10800000">
        <a:off x="3536548" y="3987163"/>
        <a:ext cx="1193134" cy="356330"/>
      </dsp:txXfrm>
    </dsp:sp>
    <dsp:sp modelId="{B73A4EF0-20AD-47E5-BC68-BC13A9D700DF}">
      <dsp:nvSpPr>
        <dsp:cNvPr id="0" name=""/>
        <dsp:cNvSpPr/>
      </dsp:nvSpPr>
      <dsp:spPr>
        <a:xfrm rot="10800000">
          <a:off x="3486730" y="4332201"/>
          <a:ext cx="1256139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0,1%</a:t>
          </a:r>
          <a:endParaRPr lang="ru-RU" sz="1100" kern="1200" dirty="0"/>
        </a:p>
      </dsp:txBody>
      <dsp:txXfrm rot="-10800000">
        <a:off x="3486730" y="4332201"/>
        <a:ext cx="1256139" cy="78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2020г.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776244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842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36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</a:t>
            </a:r>
            <a:r>
              <a:rPr lang="ru-RU" smtClean="0"/>
              <a:t>РФ №16 </a:t>
            </a:r>
            <a:r>
              <a:rPr lang="ru-RU" dirty="0" smtClean="0"/>
              <a:t>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2020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2020-2022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2020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2021 </a:t>
            </a:r>
            <a:r>
              <a:rPr lang="ru-RU" dirty="0"/>
              <a:t>и </a:t>
            </a:r>
            <a:r>
              <a:rPr lang="ru-RU" dirty="0" smtClean="0"/>
              <a:t>2022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90292"/>
              </p:ext>
            </p:extLst>
          </p:nvPr>
        </p:nvGraphicFramePr>
        <p:xfrm>
          <a:off x="251520" y="1124744"/>
          <a:ext cx="8352928" cy="5185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2019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29 381,8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27 681,2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28 364,6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29 436,4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28 949,2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27 157,0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27 824,2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28 884,3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432,6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524,2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540,4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552,1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45 779,7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20 951,1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33 942,4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33 542,1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75 161,5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48 632,3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62 307,0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62 960,5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78 547,4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48</a:t>
                      </a:r>
                      <a:r>
                        <a:rPr lang="ru-RU" sz="1600" b="1" baseline="0" dirty="0" smtClean="0">
                          <a:effectLst/>
                        </a:rPr>
                        <a:t> 632,3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62 307,0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62 960,5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-3 385,9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3 385,9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158217"/>
              </p:ext>
            </p:extLst>
          </p:nvPr>
        </p:nvGraphicFramePr>
        <p:xfrm>
          <a:off x="323528" y="1052733"/>
          <a:ext cx="8712969" cy="475253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/>
                <a:gridCol w="3837421"/>
                <a:gridCol w="806756"/>
                <a:gridCol w="765328"/>
                <a:gridCol w="668216"/>
                <a:gridCol w="744699"/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29 381,8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27 681,2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28 364,6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29 436,4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28 949,2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27 157,0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27824,2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28 884,3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11 329,6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481,8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12 541,9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11 329,6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481,8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12 541,9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</a:t>
                      </a:r>
                      <a:r>
                        <a:rPr lang="ru-RU" sz="1200" dirty="0" smtClean="0">
                          <a:effectLst/>
                        </a:rPr>
                        <a:t>338,9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</a:t>
                      </a:r>
                      <a:r>
                        <a:rPr lang="ru-RU" sz="1200" dirty="0" smtClean="0">
                          <a:effectLst/>
                        </a:rPr>
                        <a:t>338,9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7 280,7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1 677,6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5 603,2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4 939,7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432,6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524,2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540,4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552,1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447,6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458,1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469,1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370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2020г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93856830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599695"/>
              </p:ext>
            </p:extLst>
          </p:nvPr>
        </p:nvGraphicFramePr>
        <p:xfrm>
          <a:off x="107506" y="1052737"/>
          <a:ext cx="8928991" cy="3933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/>
                <a:gridCol w="1037638"/>
                <a:gridCol w="965137"/>
                <a:gridCol w="847328"/>
                <a:gridCol w="917888"/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2019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45 779,7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20 951,1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33 942,4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33 542,1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20 355,2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20 950,9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13 962,4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13 544,1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3. Межбюджетные трансферты, передаваемые бюджетам сельских поселений на премирование победителей Всероссийского конкурса «Лучшая муниципальная практика»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1 200,00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24 224,3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19 979,8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19 979,8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2020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2021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2022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2020г.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442242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759</Words>
  <Application>Microsoft Office PowerPoint</Application>
  <PresentationFormat>Экран (4:3)</PresentationFormat>
  <Paragraphs>239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2020г.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2020 год и на плановый период 2021 и 2022 годов</vt:lpstr>
      <vt:lpstr>Структура расходов бюджета Зимовниковского сельского поселения в 2020г.</vt:lpstr>
      <vt:lpstr>Расходы бюджета Зимовниковского сельского поселения на 2020г.</vt:lpstr>
      <vt:lpstr>Расходы бюджета Зимовниковского сельского поселения на 2021г.</vt:lpstr>
      <vt:lpstr>Расходы бюджета Зимовниковского сельского поселения на 2022г.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133</cp:revision>
  <dcterms:created xsi:type="dcterms:W3CDTF">2013-09-11T11:57:32Z</dcterms:created>
  <dcterms:modified xsi:type="dcterms:W3CDTF">2020-01-22T08:40:10Z</dcterms:modified>
</cp:coreProperties>
</file>